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лата" initials="З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EDE941"/>
    <a:srgbClr val="DFD4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1" autoAdjust="0"/>
  </p:normalViewPr>
  <p:slideViewPr>
    <p:cSldViewPr>
      <p:cViewPr varScale="1">
        <p:scale>
          <a:sx n="88" d="100"/>
          <a:sy n="88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04T20:17:33.20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330F-EC15-41A8-A530-7A2BC38AE3DC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AB04-769E-406A-B20F-2EA196F86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65A7-AF97-414F-8610-294B05EB4BA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D205-0158-49C5-B6C0-42FE42E75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4959-3F41-4C52-B612-CAB5B5F0FE76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FAA1-65EA-449A-B7F2-A8205F1A8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BEAC-8ED9-4E8B-A5AC-700473036A87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E58B-AAE9-4FFF-9A48-87224F965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7BFE-38D7-4C00-8CC0-2AE14F62BEFA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A3E2-E6F9-48F4-B5E5-C838BB600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427E-5481-4C0F-84DF-07CD85D4FC17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94B4-EED3-4246-BAD6-CDF812C31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76E4-ADBA-418A-B19C-18ED572BC43F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F0C8-F356-4970-8A99-3C748D45C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FF7F-26D5-4A6E-8F6E-7C81749EAC9C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3A4C-A118-4E2E-8936-3A921FAE8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F763-BCAB-4F4A-8711-3623F8B2EF35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FF8B-BBD4-47A9-801E-B95CBD37C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E16CC-264B-431F-AF2D-37E4585F6A2C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E460-5784-4A76-9E8A-C58598DCF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A48B-CED0-4DD0-BDF5-C5CFC271A291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C234-37DB-4831-9E55-EFFAFDB32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DDFF76-A562-4DA1-A805-3014AF33C3F8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F8ED-92B8-437D-BF67-70EDC29BF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268288" y="195263"/>
            <a:ext cx="8601075" cy="6461125"/>
            <a:chOff x="169" y="123"/>
            <a:chExt cx="5418" cy="4070"/>
          </a:xfrm>
        </p:grpSpPr>
        <p:pic>
          <p:nvPicPr>
            <p:cNvPr id="13315" name="Скругленный прямоугольни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" y="123"/>
              <a:ext cx="5418" cy="4070"/>
            </a:xfrm>
            <a:prstGeom prst="rect">
              <a:avLst/>
            </a:prstGeom>
            <a:noFill/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78" y="333"/>
              <a:ext cx="5004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1857375"/>
            <a:ext cx="77866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chemeClr val="bg1"/>
                </a:solidFill>
                <a:latin typeface="Comic Sans MS" pitchFamily="66" charset="0"/>
              </a:rPr>
              <a:t>Проект </a:t>
            </a:r>
          </a:p>
          <a:p>
            <a:pPr algn="ctr"/>
            <a:r>
              <a:rPr lang="ru-RU" sz="880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en-US" sz="8800">
                <a:solidFill>
                  <a:schemeClr val="bg1"/>
                </a:solidFill>
                <a:latin typeface="Eras Bold ITC" pitchFamily="34" charset="0"/>
              </a:rPr>
              <a:t>Night book</a:t>
            </a:r>
            <a:r>
              <a:rPr lang="ru-RU" sz="8800">
                <a:solidFill>
                  <a:schemeClr val="bg1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813" y="2428875"/>
            <a:ext cx="4500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chemeClr val="bg1"/>
                </a:solidFill>
                <a:latin typeface="Calibri" pitchFamily="34" charset="0"/>
              </a:rPr>
              <a:t>Конец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152400" y="249238"/>
            <a:ext cx="8832850" cy="6542087"/>
            <a:chOff x="96" y="157"/>
            <a:chExt cx="5564" cy="4121"/>
          </a:xfrm>
        </p:grpSpPr>
        <p:pic>
          <p:nvPicPr>
            <p:cNvPr id="14339" name="Скругленный прямоугольник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57"/>
              <a:ext cx="5564" cy="4121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33" y="378"/>
              <a:ext cx="5094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642938"/>
            <a:ext cx="7643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Проект состоит из </a:t>
            </a:r>
          </a:p>
          <a:p>
            <a:pPr algn="ctr"/>
            <a:r>
              <a:rPr lang="ru-RU" sz="4800" b="1">
                <a:solidFill>
                  <a:schemeClr val="bg1"/>
                </a:solidFill>
                <a:latin typeface="Calibri" pitchFamily="34" charset="0"/>
              </a:rPr>
              <a:t>четырёх мероприятий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2714625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Презентация проекта 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Night book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4375" y="3429000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 sz="3200">
                <a:latin typeface="Calibri" pitchFamily="34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Семейный книжный квест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75" y="4143375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 Живая библиотека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" y="4857750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Битва поэтов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очная книг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87313"/>
            <a:ext cx="4757738" cy="66992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5725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 (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4618">
            <a:off x="611188" y="663575"/>
            <a:ext cx="77851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 (1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952500"/>
            <a:ext cx="78581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 (14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5525">
            <a:off x="1144588" y="1552575"/>
            <a:ext cx="7334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 (4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84731">
            <a:off x="1000125" y="1047750"/>
            <a:ext cx="764381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2 (28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34557">
            <a:off x="1055688" y="687388"/>
            <a:ext cx="7507287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ish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42875"/>
            <a:ext cx="4684712" cy="6596063"/>
          </a:xfrm>
        </p:spPr>
      </p:pic>
      <p:pic>
        <p:nvPicPr>
          <p:cNvPr id="5" name="Рисунок 4" descr="flaie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00861">
            <a:off x="2725738" y="733425"/>
            <a:ext cx="402272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6_Invitation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1668">
            <a:off x="150813" y="317500"/>
            <a:ext cx="8675687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57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821531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45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4526">
            <a:off x="815975" y="1079500"/>
            <a:ext cx="72961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46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37521">
            <a:off x="717550" y="849313"/>
            <a:ext cx="7615238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456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80905">
            <a:off x="774700" y="785813"/>
            <a:ext cx="77390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454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16176">
            <a:off x="703263" y="787400"/>
            <a:ext cx="778351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0"/>
            <a:ext cx="484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5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05123">
            <a:off x="1477963" y="-474663"/>
            <a:ext cx="5594350" cy="749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0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8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2428">
            <a:off x="1679575" y="-258763"/>
            <a:ext cx="5057775" cy="71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07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09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77875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095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8211"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ТВА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5413"/>
            <a:ext cx="47117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</TotalTime>
  <Words>20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Comic Sans MS</vt:lpstr>
      <vt:lpstr>Eras Bold ITC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Злата</dc:creator>
  <cp:lastModifiedBy>supervisor</cp:lastModifiedBy>
  <cp:revision>22</cp:revision>
  <dcterms:created xsi:type="dcterms:W3CDTF">2012-09-04T16:09:13Z</dcterms:created>
  <dcterms:modified xsi:type="dcterms:W3CDTF">2012-10-22T19:33:50Z</dcterms:modified>
</cp:coreProperties>
</file>